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0CB9-6AAD-4364-B88F-C5667CB4A031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D39-4E13-4515-9230-22AFCA87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sdesign.com/design/ergoofdesign.htm" TargetMode="External"/><Relationship Id="rId2" Type="http://schemas.openxmlformats.org/officeDocument/2006/relationships/hyperlink" Target="http://dic.academic.ru/dic.nsf/bse/154386/&#1069;&#1088;&#1075;&#1086;&#1085;&#1086;&#1084;&#1080;&#1082;&#1072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Эргономика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55892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Работу выполнила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студентка группы АВБ-12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Маркарян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Арминэ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Обзор и наблюдение за технологическим процессом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711495" cy="324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34888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Конструкция, предупреждающая о возникновении опасных ситуаций, должна обеспечивать безошибочное, достоверное и быстрое восприятие информации.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8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Ссылки: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Понятие «эргономика»: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http://dic.academic.ru/dic.nsf/bse/154386/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Эргономика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эргономики: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http://rosdesign.com/design/ergoofdesign.htm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1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данной презентации мы познакомимся с понятием «эргономика», а также с  видами эргономики. Более того, представлены особенности эргономики</a:t>
            </a:r>
            <a:r>
              <a:rPr lang="ru-RU" smtClean="0"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должен соблюдать каждый рабочий.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Эргономика подразделяется на: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</a:t>
            </a:r>
            <a:r>
              <a:rPr lang="ru-RU" dirty="0" err="1" smtClean="0"/>
              <a:t>икроэргономику</a:t>
            </a:r>
            <a:r>
              <a:rPr lang="ru-RU" dirty="0" smtClean="0"/>
              <a:t> – «человек- машина»</a:t>
            </a:r>
          </a:p>
          <a:p>
            <a:r>
              <a:rPr lang="ru-RU" dirty="0" err="1"/>
              <a:t>м</a:t>
            </a:r>
            <a:r>
              <a:rPr lang="ru-RU" dirty="0" err="1" smtClean="0"/>
              <a:t>идиэргономику</a:t>
            </a:r>
            <a:r>
              <a:rPr lang="ru-RU" dirty="0" smtClean="0"/>
              <a:t> – «человек-коллектив»</a:t>
            </a:r>
          </a:p>
          <a:p>
            <a:r>
              <a:rPr lang="ru-RU" dirty="0" err="1"/>
              <a:t>м</a:t>
            </a:r>
            <a:r>
              <a:rPr lang="ru-RU" dirty="0" err="1" smtClean="0"/>
              <a:t>акроэргономику</a:t>
            </a:r>
            <a:r>
              <a:rPr lang="ru-RU" dirty="0" smtClean="0"/>
              <a:t> – все факторы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5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000">
        <p:fade/>
      </p:transition>
    </mc:Choice>
    <mc:Fallback>
      <p:transition spd="med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4392488" cy="4353347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Эргоно́мика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— наука о приспособлении должностных обязанностей, рабочих мест, предметов и объектов труда, а также компьютерных программ для наиболее безопасного и эффективного труда работника, исходя из физических и психических особенностей человеческого организма.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72477"/>
            <a:ext cx="3783477" cy="457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Понятие «эргономика»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190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04709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Организация рабочего места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81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8529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Рабочее место должно соответствовать физиологическим и антропометрическим данным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5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Выбор положения работающего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628800"/>
            <a:ext cx="421941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56490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физической работе средней и тяжелой тяжести организуется рабочее место стоя.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работа выполняется сидя, то необходимо кресло с подставкой для ног.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0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Пространственная компоновка рабочего места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56384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9969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Конструкция рабочего места должна обеспечивать выполнение трудовых операций в зонах моторного поля в зависимости от требуемой точности и частоты действия.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2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Размерные характеристики рабочего места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18858"/>
            <a:ext cx="4602782" cy="35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227" y="1792784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Организуя рабочее место необходимо обращать внимание на: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азмеры рабочей зоны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ысоту рабочей поверхности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озможность регулирования параметров под индивидуальные особенности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ространство для ног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заимное расположение рабочих мест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61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Размещение технологической и организационной оснастки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816424" cy="302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354941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месте не должно быть ничего лишнего, все необходимое для работы должно находиться в непосредственной близости от работающего, размещение оснастки должно исключать неудобные позы работника.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Эргономика</vt:lpstr>
      <vt:lpstr>Презентация PowerPoint</vt:lpstr>
      <vt:lpstr>Эргономика подразделяется на:</vt:lpstr>
      <vt:lpstr>Презентация PowerPoint</vt:lpstr>
      <vt:lpstr>Организация рабочего места</vt:lpstr>
      <vt:lpstr>Выбор положения работающего</vt:lpstr>
      <vt:lpstr> Пространственная компоновка рабочего места</vt:lpstr>
      <vt:lpstr>Размерные характеристики рабочего места</vt:lpstr>
      <vt:lpstr>Размещение технологической и организационной оснастки</vt:lpstr>
      <vt:lpstr>Обзор и наблюдение за технологическим процессом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Эргономика</dc:title>
  <dc:creator>Пользователь</dc:creator>
  <cp:lastModifiedBy>Пользователь</cp:lastModifiedBy>
  <cp:revision>13</cp:revision>
  <dcterms:created xsi:type="dcterms:W3CDTF">2014-09-17T05:50:34Z</dcterms:created>
  <dcterms:modified xsi:type="dcterms:W3CDTF">2006-01-04T23:53:48Z</dcterms:modified>
</cp:coreProperties>
</file>